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71" r:id="rId2"/>
    <p:sldId id="272" r:id="rId3"/>
    <p:sldId id="261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70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81" d="100"/>
          <a:sy n="81" d="100"/>
        </p:scale>
        <p:origin x="10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B8009-27CD-49C9-908A-6588523264E5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2A591-7298-49F1-B132-74E3B4366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07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95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193-FCE2-4479-BFFF-5FE0A56C1A6B}" type="datetime1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ACA1-B368-4BA8-90EB-FC66CBD50688}" type="datetime1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9986-4A69-47A4-89D2-9FB68BE97A59}" type="datetime1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1E50-8030-4028-8028-AEF50EE3CAEF}" type="datetime1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ACA0-24B5-4275-9335-D188AC7D4A25}" type="datetime1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7434-ED64-43DF-8ECB-73149D252F9E}" type="datetime1">
              <a:rPr lang="en-US" smtClean="0"/>
              <a:pPr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9F15-DFE8-4AA4-81CC-F16DEF209DEA}" type="datetime1">
              <a:rPr lang="en-US" smtClean="0"/>
              <a:pPr/>
              <a:t>12/9/2021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64D6-FB48-40D4-9FE3-9C8FC5EE5745}" type="datetime1">
              <a:rPr lang="en-US" smtClean="0"/>
              <a:pPr/>
              <a:t>12/9/2021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6179-1089-4CB8-9792-76890A6D475F}" type="datetime1">
              <a:rPr lang="en-US" smtClean="0"/>
              <a:pPr/>
              <a:t>12/9/2021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7A16-F63E-4118-B435-9E6C30DB2647}" type="datetime1">
              <a:rPr lang="en-US" smtClean="0"/>
              <a:pPr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06A6-6E1D-44EA-AC87-AF54781D9D25}" type="datetime1">
              <a:rPr lang="en-US" smtClean="0"/>
              <a:pPr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146ADFE5-7D16-4322-AC62-B13326B17906}" type="datetime1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r>
              <a:rPr lang="vi-VN" dirty="0" smtClean="0"/>
              <a:t>GV: Vũ Thị Thư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7FFCD6D7-6B64-4BAF-ACAA-B73C7B9D1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457200" y="2743200"/>
            <a:ext cx="8116888" cy="121681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7767" tIns="53883" rIns="107767" bIns="5388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CÁC EM HỌC SINH THAM DỰ TIẾT TIN HỌC 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LỚP 4 </a:t>
            </a:r>
            <a:endParaRPr lang="en-US" sz="3200" b="1" dirty="0">
              <a:solidFill>
                <a:srgbClr val="0B03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102" name="Text Box 18"/>
          <p:cNvSpPr txBox="1">
            <a:spLocks noChangeArrowheads="1"/>
          </p:cNvSpPr>
          <p:nvPr/>
        </p:nvSpPr>
        <p:spPr bwMode="auto">
          <a:xfrm>
            <a:off x="1543051" y="5143500"/>
            <a:ext cx="6105525" cy="524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67" tIns="53883" rIns="107767" bIns="53883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700">
                <a:latin typeface="Times New Roman" panose="02020603050405020304" pitchFamily="18" charset="0"/>
              </a:rPr>
              <a:t>Giáo viên thực hiện: </a:t>
            </a:r>
            <a:r>
              <a:rPr lang="en-US" altLang="en-US" sz="2700" b="1">
                <a:latin typeface="Times New Roman" panose="02020603050405020304" pitchFamily="18" charset="0"/>
              </a:rPr>
              <a:t>Đào Hoàng Hà</a:t>
            </a:r>
            <a:endParaRPr lang="en-US" altLang="en-US" sz="2700" b="1" i="1">
              <a:latin typeface="Times New Roman" panose="02020603050405020304" pitchFamily="18" charset="0"/>
            </a:endParaRPr>
          </a:p>
        </p:txBody>
      </p:sp>
      <p:pic>
        <p:nvPicPr>
          <p:cNvPr id="4103" name="Picture 22" descr="bd2131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4641851"/>
            <a:ext cx="3106737" cy="11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6629400" y="762000"/>
            <a:ext cx="1322789" cy="1460749"/>
            <a:chOff x="9853071" y="670000"/>
            <a:chExt cx="1546237" cy="1742567"/>
          </a:xfrm>
        </p:grpSpPr>
        <p:pic>
          <p:nvPicPr>
            <p:cNvPr id="1026" name="Picture 2" descr="Sách Hướng Dẫn Học Tin Học - Lớp 4 - EBOOK/DOC/PDF/PRC/EPUB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10309" y="670000"/>
              <a:ext cx="888999" cy="1213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Sách Hướng Dẫn Học Tin Học - Lớp 4 - EBOOK/DOC/PDF/PRC/EPUB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4926" y="931989"/>
              <a:ext cx="888999" cy="1213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Sách Hướng Dẫn Học Tin Học - Lớp 4 - EBOOK/DOC/PDF/PRC/EPUB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53071" y="1198916"/>
              <a:ext cx="888999" cy="1213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457200"/>
            <a:ext cx="1662022" cy="1550555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79686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152400" y="533400"/>
            <a:ext cx="8991600" cy="42672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err="1" smtClean="0"/>
              <a:t>mục</a:t>
            </a:r>
            <a:r>
              <a:rPr lang="en-US" smtClean="0"/>
              <a:t> </a:t>
            </a:r>
            <a:r>
              <a:rPr lang="en-US" b="1" smtClean="0"/>
              <a:t>LOP4</a:t>
            </a:r>
            <a:r>
              <a:rPr lang="en-US" smtClean="0"/>
              <a:t>,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err="1" smtClean="0"/>
              <a:t>Sơn</a:t>
            </a:r>
            <a:r>
              <a:rPr lang="en-US" b="1" dirty="0" smtClean="0"/>
              <a:t> Ca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* </a:t>
            </a:r>
            <a:r>
              <a:rPr lang="en-US" b="1" dirty="0" err="1" smtClean="0">
                <a:solidFill>
                  <a:srgbClr val="FF0000"/>
                </a:solidFill>
              </a:rPr>
              <a:t>Điền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từ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</a:rPr>
              <a:t>Nhóm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đôi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ba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   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 </a:t>
            </a:r>
            <a:r>
              <a:rPr lang="en-US" dirty="0" err="1" smtClean="0"/>
              <a:t>chép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Sơn</a:t>
            </a:r>
            <a:r>
              <a:rPr lang="en-US" dirty="0" smtClean="0"/>
              <a:t> 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err="1" smtClean="0"/>
              <a:t>mục</a:t>
            </a:r>
            <a:r>
              <a:rPr lang="en-US" smtClean="0"/>
              <a:t> LOP4A </a:t>
            </a:r>
            <a:r>
              <a:rPr lang="en-US" dirty="0" smtClean="0"/>
              <a:t>sang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err="1" smtClean="0"/>
              <a:t>mục</a:t>
            </a:r>
            <a:r>
              <a:rPr lang="en-US" smtClean="0"/>
              <a:t> LOP4B</a:t>
            </a:r>
            <a:endParaRPr lang="en-US" dirty="0" smtClean="0"/>
          </a:p>
          <a:p>
            <a:pPr marL="971550" lvl="1" indent="-514350"/>
            <a:r>
              <a:rPr lang="en-US" dirty="0" err="1" smtClean="0"/>
              <a:t>Bước</a:t>
            </a:r>
            <a:r>
              <a:rPr lang="en-US" dirty="0" smtClean="0"/>
              <a:t> 1: 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err="1" smtClean="0"/>
              <a:t>mục</a:t>
            </a:r>
            <a:r>
              <a:rPr lang="en-US" smtClean="0"/>
              <a:t> LOP4, </a:t>
            </a:r>
            <a:r>
              <a:rPr lang="en-US" dirty="0" err="1" smtClean="0"/>
              <a:t>nháy</a:t>
            </a:r>
            <a:r>
              <a:rPr lang="en-US" dirty="0" smtClean="0"/>
              <a:t> .. …………….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……….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……………</a:t>
            </a:r>
          </a:p>
          <a:p>
            <a:pPr marL="971550" lvl="1" indent="-514350"/>
            <a:r>
              <a:rPr lang="en-US" dirty="0" err="1" smtClean="0"/>
              <a:t>Bước</a:t>
            </a:r>
            <a:r>
              <a:rPr lang="en-US" dirty="0" smtClean="0"/>
              <a:t> 2: 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…………,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nút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, </a:t>
            </a:r>
            <a:r>
              <a:rPr lang="en-US" dirty="0" err="1" smtClean="0"/>
              <a:t>chọn</a:t>
            </a:r>
            <a:r>
              <a:rPr lang="en-US" dirty="0" smtClean="0"/>
              <a:t> …</a:t>
            </a:r>
            <a:r>
              <a:rPr lang="en-US" dirty="0" smtClean="0">
                <a:solidFill>
                  <a:srgbClr val="0070C0"/>
                </a:solidFill>
              </a:rPr>
              <a:t>………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0867" y="3195935"/>
            <a:ext cx="1143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</a:rPr>
              <a:t>LOP4A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72200" y="2784157"/>
            <a:ext cx="23622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nút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phải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chuột</a:t>
            </a:r>
            <a:endParaRPr lang="en-US" sz="2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1600" y="3124200"/>
            <a:ext cx="1116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Copp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43400" y="3729335"/>
            <a:ext cx="1125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</a:rPr>
              <a:t>LOP4B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62200" y="4114800"/>
            <a:ext cx="941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Paste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  <p:bldP spid="9" grpId="0"/>
      <p:bldP spid="11" grpId="0"/>
      <p:bldP spid="12" grpId="0"/>
      <p:bldP spid="1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 bwMode="auto">
          <a:xfrm>
            <a:off x="387350" y="533400"/>
            <a:ext cx="7391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C- HOẠT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ĐỘNG ỨNG DỤNG MỞ  RỘNG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81000" y="1371600"/>
            <a:ext cx="8763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smtClean="0">
                <a:latin typeface="Times New Roman" pitchFamily="18" charset="0"/>
              </a:rPr>
              <a:t>1.  </a:t>
            </a:r>
            <a:r>
              <a:rPr lang="en-US" sz="2800" dirty="0" err="1" smtClean="0">
                <a:latin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sắp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xếp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trí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Tiếng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Việt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Âm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nhạc</a:t>
            </a:r>
            <a:r>
              <a:rPr lang="en-US" sz="2800" dirty="0">
                <a:latin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lí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dễ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kiếm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387350" y="3276600"/>
            <a:ext cx="876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3200" b="1" smtClean="0">
                <a:latin typeface="Times New Roman" pitchFamily="18" charset="0"/>
              </a:rPr>
              <a:t>2.  </a:t>
            </a:r>
            <a:r>
              <a:rPr lang="en-US" sz="3200" b="1" dirty="0" err="1" smtClean="0">
                <a:latin typeface="Times New Roman" pitchFamily="18" charset="0"/>
              </a:rPr>
              <a:t>Em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thực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hiện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yêu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cầu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>
                <a:latin typeface="Times New Roman" pitchFamily="18" charset="0"/>
              </a:rPr>
              <a:t>a-</a:t>
            </a:r>
            <a:r>
              <a:rPr lang="en-US" sz="2800" dirty="0" err="1">
                <a:latin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Tập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>
                <a:latin typeface="Times New Roman" pitchFamily="18" charset="0"/>
              </a:rPr>
              <a:t>b-</a:t>
            </a:r>
            <a:r>
              <a:rPr lang="en-US" sz="2800" dirty="0" err="1">
                <a:latin typeface="Times New Roman" pitchFamily="18" charset="0"/>
              </a:rPr>
              <a:t>Nháy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chuột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vừa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nhấn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phím</a:t>
            </a:r>
            <a:r>
              <a:rPr lang="en-US" sz="2800" dirty="0">
                <a:latin typeface="Times New Roman" pitchFamily="18" charset="0"/>
              </a:rPr>
              <a:t> F2.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>
                <a:latin typeface="Times New Roman" pitchFamily="18" charset="0"/>
              </a:rPr>
              <a:t>c-</a:t>
            </a:r>
            <a:r>
              <a:rPr lang="en-US" sz="2800" dirty="0" err="1">
                <a:latin typeface="Times New Roman" pitchFamily="18" charset="0"/>
              </a:rPr>
              <a:t>Đổi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Tâp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vẽ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tập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nhấn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phím</a:t>
            </a:r>
            <a:r>
              <a:rPr lang="en-US" sz="2800" dirty="0">
                <a:latin typeface="Times New Roman" pitchFamily="18" charset="0"/>
              </a:rPr>
              <a:t> Enter.</a:t>
            </a:r>
          </a:p>
        </p:txBody>
      </p:sp>
    </p:spTree>
    <p:extLst>
      <p:ext uri="{BB962C8B-B14F-4D97-AF65-F5344CB8AC3E}">
        <p14:creationId xmlns:p14="http://schemas.microsoft.com/office/powerpoint/2010/main" val="309319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09800" y="76200"/>
            <a:ext cx="3657600" cy="685800"/>
          </a:xfrm>
        </p:spPr>
        <p:txBody>
          <a:bodyPr>
            <a:noAutofit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Ghi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nhớ</a:t>
            </a:r>
            <a:r>
              <a:rPr lang="en-US" b="1" u="sng" dirty="0" smtClean="0">
                <a:solidFill>
                  <a:srgbClr val="FF0000"/>
                </a:solidFill>
              </a:rPr>
              <a:t>: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41910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sao</a:t>
            </a:r>
            <a:r>
              <a:rPr lang="en-US" sz="2800" dirty="0" smtClean="0"/>
              <a:t> </a:t>
            </a:r>
            <a:r>
              <a:rPr lang="en-US" sz="2800" dirty="0" err="1" smtClean="0"/>
              <a:t>chép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,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đồng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sao</a:t>
            </a:r>
            <a:r>
              <a:rPr lang="en-US" sz="2800" dirty="0" smtClean="0"/>
              <a:t> </a:t>
            </a:r>
            <a:r>
              <a:rPr lang="en-US" sz="2800" dirty="0" err="1" smtClean="0"/>
              <a:t>chép</a:t>
            </a:r>
            <a:r>
              <a:rPr lang="en-US" sz="2800" dirty="0" smtClean="0"/>
              <a:t> </a:t>
            </a:r>
            <a:r>
              <a:rPr lang="en-US" sz="2800" dirty="0" err="1" smtClean="0"/>
              <a:t>tất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con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endParaRPr lang="en-US" sz="2800" dirty="0" smtClean="0"/>
          </a:p>
          <a:p>
            <a:pPr marL="514350" indent="-514350"/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xóa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,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đồng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xóa</a:t>
            </a:r>
            <a:r>
              <a:rPr lang="en-US" sz="2800" dirty="0" smtClean="0"/>
              <a:t> </a:t>
            </a:r>
            <a:r>
              <a:rPr lang="en-US" sz="2800" dirty="0" err="1" smtClean="0"/>
              <a:t>tất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con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endParaRPr lang="en-US" sz="2800" dirty="0" smtClean="0"/>
          </a:p>
          <a:p>
            <a:pPr marL="514350" indent="-514350" algn="ctr">
              <a:buNone/>
            </a:pPr>
            <a:r>
              <a:rPr lang="en-US" sz="3600" b="1" i="1" u="sng" dirty="0" err="1" smtClean="0"/>
              <a:t>Chú</a:t>
            </a:r>
            <a:r>
              <a:rPr lang="en-US" sz="3600" b="1" i="1" u="sng" dirty="0" smtClean="0"/>
              <a:t> ý:</a:t>
            </a:r>
          </a:p>
          <a:p>
            <a:pPr marL="514350" lvl="0" indent="-514350">
              <a:defRPr/>
            </a:pPr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sao</a:t>
            </a:r>
            <a:r>
              <a:rPr lang="en-US" sz="2800" dirty="0" smtClean="0"/>
              <a:t> </a:t>
            </a:r>
            <a:r>
              <a:rPr lang="en-US" sz="2800" dirty="0" err="1" smtClean="0"/>
              <a:t>chép</a:t>
            </a:r>
            <a:r>
              <a:rPr lang="en-US" sz="2800" dirty="0" smtClean="0"/>
              <a:t>, </a:t>
            </a:r>
            <a:r>
              <a:rPr lang="en-US" sz="2800" dirty="0" err="1" smtClean="0"/>
              <a:t>xóa</a:t>
            </a:r>
            <a:r>
              <a:rPr lang="en-US" sz="2800" dirty="0" smtClean="0"/>
              <a:t>, </a:t>
            </a:r>
            <a:r>
              <a:rPr lang="en-US" sz="2800" dirty="0" err="1" smtClean="0"/>
              <a:t>đổi</a:t>
            </a:r>
            <a:r>
              <a:rPr lang="en-US" sz="2800" dirty="0" smtClean="0"/>
              <a:t> </a:t>
            </a:r>
            <a:r>
              <a:rPr lang="en-US" sz="2800" dirty="0" err="1" smtClean="0"/>
              <a:t>tên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phải</a:t>
            </a:r>
            <a:r>
              <a:rPr lang="en-US" sz="2800" dirty="0" smtClean="0"/>
              <a:t> </a:t>
            </a:r>
            <a:r>
              <a:rPr lang="en-US" sz="2800" dirty="0" err="1" smtClean="0"/>
              <a:t>chắc</a:t>
            </a:r>
            <a:r>
              <a:rPr lang="en-US" sz="2800" dirty="0" smtClean="0"/>
              <a:t> </a:t>
            </a:r>
            <a:r>
              <a:rPr lang="en-US" sz="2800" dirty="0" err="1" smtClean="0"/>
              <a:t>chắn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r>
              <a:rPr lang="en-US" sz="2800" dirty="0" smtClean="0"/>
              <a:t> </a:t>
            </a:r>
            <a:r>
              <a:rPr lang="en-US" sz="2800" dirty="0" err="1" smtClean="0"/>
              <a:t>đang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đóng</a:t>
            </a:r>
            <a:endParaRPr lang="en-US" sz="2800" dirty="0" smtClean="0"/>
          </a:p>
          <a:p>
            <a:pPr marL="514350" lvl="0" indent="-514350">
              <a:defRPr/>
            </a:pP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tự</a:t>
            </a:r>
            <a:r>
              <a:rPr lang="en-US" sz="2800" dirty="0" smtClean="0"/>
              <a:t> ý </a:t>
            </a:r>
            <a:r>
              <a:rPr lang="en-US" sz="2800" dirty="0" err="1" smtClean="0"/>
              <a:t>xóa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phải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mình</a:t>
            </a:r>
            <a:endParaRPr lang="en-US" sz="2800" dirty="0" smtClean="0"/>
          </a:p>
          <a:p>
            <a:pPr marL="514350" indent="-514350"/>
            <a:endParaRPr lang="en-US" sz="2800" dirty="0" smtClean="0"/>
          </a:p>
        </p:txBody>
      </p:sp>
      <p:sp>
        <p:nvSpPr>
          <p:cNvPr id="11" name="Content Placeholder 25"/>
          <p:cNvSpPr txBox="1">
            <a:spLocks/>
          </p:cNvSpPr>
          <p:nvPr/>
        </p:nvSpPr>
        <p:spPr>
          <a:xfrm>
            <a:off x="304800" y="3810000"/>
            <a:ext cx="88392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19400"/>
            <a:ext cx="9144000" cy="2209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en-US" sz="46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THAO TÁC VỚI </a:t>
            </a:r>
            <a:r>
              <a:rPr lang="en-US" sz="4600" b="1" spc="5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THƯ MỤC</a:t>
            </a:r>
            <a:endParaRPr lang="en-US" b="1" spc="5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pic>
        <p:nvPicPr>
          <p:cNvPr id="7" name="Picture 6" descr="Captureff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361607"/>
            <a:ext cx="1905266" cy="245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4671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400" y="1066800"/>
            <a:ext cx="5257800" cy="533400"/>
          </a:xfrm>
        </p:spPr>
        <p:txBody>
          <a:bodyPr>
            <a:no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1. Nhắc lại kiến thức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362201"/>
            <a:ext cx="4040188" cy="3763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smtClean="0">
                <a:solidFill>
                  <a:srgbClr val="0070C0"/>
                </a:solidFill>
              </a:rPr>
              <a:t>Tạo thư mục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Nháy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chuột</a:t>
            </a:r>
            <a:endParaRPr lang="en-US" sz="2800" smtClean="0">
              <a:solidFill>
                <a:srgbClr val="0070C0"/>
              </a:solidFill>
            </a:endParaRPr>
          </a:p>
          <a:p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New </a:t>
            </a:r>
          </a:p>
          <a:p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Folder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xfrm>
            <a:off x="4645025" y="2438401"/>
            <a:ext cx="4041775" cy="36877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smtClean="0">
                <a:solidFill>
                  <a:srgbClr val="0070C0"/>
                </a:solidFill>
              </a:rPr>
              <a:t>Mở thư mục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C1: </a:t>
            </a:r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-&gt; </a:t>
            </a: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-&gt;Open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C2: </a:t>
            </a: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đúp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vào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</a:p>
          <a:p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18" name="Text Placeholder 14"/>
          <p:cNvSpPr txBox="1">
            <a:spLocks/>
          </p:cNvSpPr>
          <p:nvPr/>
        </p:nvSpPr>
        <p:spPr>
          <a:xfrm>
            <a:off x="304800" y="16764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a.Tạo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/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mở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thư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mục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304800" y="3810000"/>
            <a:ext cx="4114800" cy="2057400"/>
          </a:xfrm>
          <a:prstGeom prst="cloudCallout">
            <a:avLst>
              <a:gd name="adj1" fmla="val -17130"/>
              <a:gd name="adj2" fmla="val -9709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thao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thư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2" name="Cloud Callout 21"/>
          <p:cNvSpPr/>
          <p:nvPr/>
        </p:nvSpPr>
        <p:spPr>
          <a:xfrm>
            <a:off x="5029200" y="3810000"/>
            <a:ext cx="4114800" cy="2057400"/>
          </a:xfrm>
          <a:prstGeom prst="cloudCallout">
            <a:avLst>
              <a:gd name="adj1" fmla="val -32616"/>
              <a:gd name="adj2" fmla="val -9103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thao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thư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9" name="Title 12"/>
          <p:cNvSpPr txBox="1">
            <a:spLocks/>
          </p:cNvSpPr>
          <p:nvPr/>
        </p:nvSpPr>
        <p:spPr>
          <a:xfrm>
            <a:off x="76200" y="228599"/>
            <a:ext cx="52578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+mj-cs"/>
              </a:defRPr>
            </a:lvl1pPr>
          </a:lstStyle>
          <a:p>
            <a:pPr algn="l"/>
            <a:r>
              <a:rPr lang="en-US" sz="3200" b="1" u="sng" smtClean="0">
                <a:solidFill>
                  <a:srgbClr val="FF0000"/>
                </a:solidFill>
              </a:rPr>
              <a:t>A. HOẠT ĐỘNG CƠ BẢN</a:t>
            </a:r>
            <a:endParaRPr lang="en-US" sz="3200" b="1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7" grpId="0" uiExpand="1" build="p"/>
      <p:bldP spid="18" grpId="0"/>
      <p:bldP spid="21" grpId="0" animBg="1"/>
      <p:bldP spid="21" grpId="1" animBg="1"/>
      <p:bldP spid="22" grpId="0" animBg="1"/>
      <p:bldP spid="2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152400" y="2133600"/>
            <a:ext cx="6019800" cy="3992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smtClean="0">
                <a:solidFill>
                  <a:srgbClr val="0070C0"/>
                </a:solidFill>
              </a:rPr>
              <a:t>  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LOP41 </a:t>
            </a:r>
            <a:r>
              <a:rPr lang="en-US" sz="2800" err="1" smtClean="0">
                <a:solidFill>
                  <a:srgbClr val="0070C0"/>
                </a:solidFill>
              </a:rPr>
              <a:t>có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các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con: …… ……  ….…</a:t>
            </a:r>
          </a:p>
          <a:p>
            <a:pPr>
              <a:buNone/>
            </a:pPr>
            <a:r>
              <a:rPr lang="en-US" sz="2800" smtClean="0">
                <a:solidFill>
                  <a:srgbClr val="0070C0"/>
                </a:solidFill>
              </a:rPr>
              <a:t>  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TO1 </a:t>
            </a:r>
            <a:r>
              <a:rPr lang="en-US" sz="2800" err="1" smtClean="0">
                <a:solidFill>
                  <a:srgbClr val="0070C0"/>
                </a:solidFill>
              </a:rPr>
              <a:t>có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các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con: …….. …….. ………</a:t>
            </a:r>
          </a:p>
        </p:txBody>
      </p:sp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rcRect t="1019" b="2350"/>
          <a:stretch>
            <a:fillRect/>
          </a:stretch>
        </p:blipFill>
        <p:spPr>
          <a:xfrm>
            <a:off x="6096000" y="2133600"/>
            <a:ext cx="3048000" cy="409041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0" y="2971800"/>
            <a:ext cx="2646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TO1, TO2, TO3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3962400"/>
            <a:ext cx="2778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</a:rPr>
              <a:t>AN,  BINH, KHIEM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609600"/>
            <a:ext cx="5674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b.Điền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từ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còn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thiếu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để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đúng</a:t>
            </a:r>
            <a:endParaRPr lang="en-US" sz="2800" u="sng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381000"/>
            <a:ext cx="8458200" cy="914400"/>
          </a:xfrm>
        </p:spPr>
        <p:txBody>
          <a:bodyPr>
            <a:normAutofit/>
          </a:bodyPr>
          <a:lstStyle/>
          <a:p>
            <a:pPr algn="l"/>
            <a:r>
              <a:rPr lang="en-US" sz="2800" u="sng" smtClean="0">
                <a:solidFill>
                  <a:srgbClr val="FF0000"/>
                </a:solidFill>
              </a:rPr>
              <a:t>c. Đánh </a:t>
            </a:r>
            <a:r>
              <a:rPr lang="en-US" sz="2800" u="sng" err="1" smtClean="0">
                <a:solidFill>
                  <a:srgbClr val="FF0000"/>
                </a:solidFill>
              </a:rPr>
              <a:t>dấu</a:t>
            </a:r>
            <a:r>
              <a:rPr lang="en-US" sz="2800" u="sng" smtClean="0">
                <a:solidFill>
                  <a:srgbClr val="FF0000"/>
                </a:solidFill>
              </a:rPr>
              <a:t>     </a:t>
            </a:r>
            <a:r>
              <a:rPr lang="en-US" sz="2800" u="sng" err="1" smtClean="0">
                <a:solidFill>
                  <a:srgbClr val="FF0000"/>
                </a:solidFill>
              </a:rPr>
              <a:t>vào</a:t>
            </a:r>
            <a:r>
              <a:rPr lang="en-US" sz="2800" u="sng" smtClean="0">
                <a:solidFill>
                  <a:srgbClr val="FF0000"/>
                </a:solidFill>
              </a:rPr>
              <a:t>      ở </a:t>
            </a:r>
            <a:r>
              <a:rPr lang="en-US" sz="2800" u="sng" err="1" smtClean="0">
                <a:solidFill>
                  <a:srgbClr val="FF0000"/>
                </a:solidFill>
              </a:rPr>
              <a:t>sau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câu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đúng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endParaRPr lang="en-US" sz="2800" u="sng">
              <a:solidFill>
                <a:srgbClr val="FF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3735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2800" smtClean="0">
                <a:solidFill>
                  <a:srgbClr val="0070C0"/>
                </a:solidFill>
              </a:rPr>
              <a:t>   </a:t>
            </a:r>
            <a:r>
              <a:rPr lang="en-US" sz="2800" err="1" smtClean="0">
                <a:solidFill>
                  <a:srgbClr val="0070C0"/>
                </a:solidFill>
              </a:rPr>
              <a:t>Để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mở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LOP41 </a:t>
            </a:r>
            <a:r>
              <a:rPr lang="en-US" sz="2800" err="1" smtClean="0">
                <a:solidFill>
                  <a:srgbClr val="0070C0"/>
                </a:solidFill>
              </a:rPr>
              <a:t>em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thực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hiện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thao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tác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nào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sau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đây</a:t>
            </a:r>
            <a:r>
              <a:rPr lang="en-US" sz="2800" smtClean="0">
                <a:solidFill>
                  <a:srgbClr val="0070C0"/>
                </a:solidFill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nút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phải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LOP41, </a:t>
            </a:r>
            <a:r>
              <a:rPr lang="en-US" sz="2400" err="1" smtClean="0">
                <a:solidFill>
                  <a:srgbClr val="0070C0"/>
                </a:solidFill>
              </a:rPr>
              <a:t>chọn</a:t>
            </a:r>
            <a:r>
              <a:rPr lang="en-US" sz="2400" smtClean="0">
                <a:solidFill>
                  <a:srgbClr val="0070C0"/>
                </a:solidFill>
              </a:rPr>
              <a:t> Open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nút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phải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LOP41, </a:t>
            </a:r>
            <a:r>
              <a:rPr lang="en-US" sz="2400" err="1" smtClean="0">
                <a:solidFill>
                  <a:srgbClr val="0070C0"/>
                </a:solidFill>
              </a:rPr>
              <a:t>chọn</a:t>
            </a:r>
            <a:r>
              <a:rPr lang="en-US" sz="2400" smtClean="0">
                <a:solidFill>
                  <a:srgbClr val="0070C0"/>
                </a:solidFill>
              </a:rPr>
              <a:t> New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nút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phải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đúp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048000" y="609600"/>
            <a:ext cx="3810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057400" y="685800"/>
            <a:ext cx="304800" cy="304800"/>
            <a:chOff x="2362200" y="3048000"/>
            <a:chExt cx="304800" cy="304800"/>
          </a:xfrm>
        </p:grpSpPr>
        <p:cxnSp>
          <p:nvCxnSpPr>
            <p:cNvPr id="15" name="Straight Connector 14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Rounded Rectangle 18"/>
          <p:cNvSpPr/>
          <p:nvPr/>
        </p:nvSpPr>
        <p:spPr>
          <a:xfrm>
            <a:off x="7924800" y="27432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924800" y="32004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924800" y="43434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924800" y="38100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8001000" y="2819400"/>
            <a:ext cx="304800" cy="304800"/>
            <a:chOff x="2362200" y="3048000"/>
            <a:chExt cx="304800" cy="304800"/>
          </a:xfrm>
        </p:grpSpPr>
        <p:cxnSp>
          <p:nvCxnSpPr>
            <p:cNvPr id="27" name="Straight Connector 26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8001000" y="4419600"/>
            <a:ext cx="304800" cy="304800"/>
            <a:chOff x="2362200" y="3048000"/>
            <a:chExt cx="304800" cy="304800"/>
          </a:xfrm>
        </p:grpSpPr>
        <p:cxnSp>
          <p:nvCxnSpPr>
            <p:cNvPr id="33" name="Straight Connector 32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9" grpId="0" animBg="1"/>
      <p:bldP spid="20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3810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2. Sao chép (Copy) thư mục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228600" y="1524000"/>
            <a:ext cx="5105400" cy="4953000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sao chép thư mục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thư mục cần sao chép, chọn Copy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Mở thư mục sẽ chứa, nháy phải chuột, chọn Paste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30" name="Picture 29" descr="Untitled.png"/>
          <p:cNvPicPr>
            <a:picLocks noChangeAspect="1"/>
          </p:cNvPicPr>
          <p:nvPr/>
        </p:nvPicPr>
        <p:blipFill>
          <a:blip r:embed="rId4"/>
          <a:srcRect b="10438"/>
          <a:stretch>
            <a:fillRect/>
          </a:stretch>
        </p:blipFill>
        <p:spPr>
          <a:xfrm>
            <a:off x="5715000" y="1143000"/>
            <a:ext cx="3077005" cy="4419600"/>
          </a:xfrm>
          <a:prstGeom prst="rect">
            <a:avLst/>
          </a:prstGeom>
        </p:spPr>
      </p:pic>
      <p:pic>
        <p:nvPicPr>
          <p:cNvPr id="31" name="Picture 30" descr="Untitled 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2819400"/>
            <a:ext cx="2400635" cy="2810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5334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3. Đổi tên (Rename) thư mục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381000" y="1524000"/>
            <a:ext cx="5029200" cy="4800600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đổi tên thư mục: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thư mục cần đổi tên, chọn Rename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Gõ tên mới cho thư mục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3: Nhấn Enter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11" name="Picture 10" descr="Untitl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219200"/>
            <a:ext cx="2991268" cy="4896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381000" y="1905000"/>
            <a:ext cx="53340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Delete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Enter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Untitl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080" y="990600"/>
            <a:ext cx="3010320" cy="4925113"/>
          </a:xfrm>
          <a:prstGeom prst="rect">
            <a:avLst/>
          </a:prstGeom>
        </p:spPr>
      </p:pic>
      <p:sp>
        <p:nvSpPr>
          <p:cNvPr id="8" name="Title 9"/>
          <p:cNvSpPr txBox="1">
            <a:spLocks/>
          </p:cNvSpPr>
          <p:nvPr/>
        </p:nvSpPr>
        <p:spPr>
          <a:xfrm>
            <a:off x="228600" y="228600"/>
            <a:ext cx="7620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+mj-cs"/>
              </a:defRPr>
            </a:lvl1pPr>
          </a:lstStyle>
          <a:p>
            <a:pPr algn="l"/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4. Nhắc lại thao tác Xóa(Delete) thư mục</a:t>
            </a:r>
            <a:endParaRPr lang="en-US" sz="32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685800"/>
          </a:xfrm>
        </p:spPr>
        <p:txBody>
          <a:bodyPr>
            <a:noAutofit/>
          </a:bodyPr>
          <a:lstStyle/>
          <a:p>
            <a:pPr algn="l"/>
            <a:r>
              <a:rPr lang="en-US" sz="3200" b="1" u="sng" smtClean="0">
                <a:solidFill>
                  <a:srgbClr val="FF0000"/>
                </a:solidFill>
              </a:rPr>
              <a:t>B. HOẠT ĐỘNG THỰC HÀNH: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4876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err="1" smtClean="0"/>
              <a:t>mục</a:t>
            </a:r>
            <a:r>
              <a:rPr lang="en-US" smtClean="0"/>
              <a:t> </a:t>
            </a:r>
            <a:r>
              <a:rPr lang="en-US" b="1" smtClean="0"/>
              <a:t>LOP4B</a:t>
            </a:r>
            <a:r>
              <a:rPr lang="en-US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err="1" smtClean="0"/>
              <a:t>mục</a:t>
            </a:r>
            <a:r>
              <a:rPr lang="en-US" smtClean="0"/>
              <a:t> </a:t>
            </a:r>
            <a:r>
              <a:rPr lang="en-US" b="1" smtClean="0"/>
              <a:t>LOP4B</a:t>
            </a:r>
            <a:r>
              <a:rPr lang="en-US" smtClean="0"/>
              <a:t>,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mực</a:t>
            </a:r>
            <a:r>
              <a:rPr lang="en-US" dirty="0" smtClean="0"/>
              <a:t> </a:t>
            </a:r>
            <a:r>
              <a:rPr lang="en-US" b="1" dirty="0" smtClean="0"/>
              <a:t>TO4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Copy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muc</a:t>
            </a:r>
            <a:r>
              <a:rPr lang="en-US" dirty="0" smtClean="0"/>
              <a:t>: </a:t>
            </a:r>
            <a:r>
              <a:rPr lang="en-US" b="1" dirty="0" smtClean="0"/>
              <a:t>AN, BINH, KHIEM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TO1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TO4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b="1" dirty="0" smtClean="0"/>
              <a:t>AN, BINH, KHIEM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b="1" dirty="0" smtClean="0"/>
              <a:t>LAN, NGỌC, TUAN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637</Words>
  <Application>Microsoft Office PowerPoint</Application>
  <PresentationFormat>On-screen Show (4:3)</PresentationFormat>
  <Paragraphs>69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Ancuu</vt:lpstr>
      <vt:lpstr>Arial</vt:lpstr>
      <vt:lpstr>Calibri</vt:lpstr>
      <vt:lpstr>Symbol</vt:lpstr>
      <vt:lpstr>Times New Roman</vt:lpstr>
      <vt:lpstr>Office Theme</vt:lpstr>
      <vt:lpstr>PowerPoint Presentation</vt:lpstr>
      <vt:lpstr>BÀI 2: CÁC THAO TÁC VỚI THƯ MỤC</vt:lpstr>
      <vt:lpstr>1. Nhắc lại kiến thức</vt:lpstr>
      <vt:lpstr>PowerPoint Presentation</vt:lpstr>
      <vt:lpstr>c. Đánh dấu     vào      ở sau câu đúng </vt:lpstr>
      <vt:lpstr>2. Sao chép (Copy) thư mục</vt:lpstr>
      <vt:lpstr>3. Đổi tên (Rename) thư mục</vt:lpstr>
      <vt:lpstr>PowerPoint Presentation</vt:lpstr>
      <vt:lpstr>B. HOẠT ĐỘNG THỰC HÀNH:</vt:lpstr>
      <vt:lpstr>PowerPoint Presentation</vt:lpstr>
      <vt:lpstr>PowerPoint Presentation</vt:lpstr>
      <vt:lpstr>Ghi nhớ: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</dc:title>
  <dc:creator>User</dc:creator>
  <cp:lastModifiedBy>Admin</cp:lastModifiedBy>
  <cp:revision>71</cp:revision>
  <dcterms:created xsi:type="dcterms:W3CDTF">2017-09-12T01:40:07Z</dcterms:created>
  <dcterms:modified xsi:type="dcterms:W3CDTF">2021-09-12T10:29:02Z</dcterms:modified>
</cp:coreProperties>
</file>